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Θρησκείες</a:t>
            </a:r>
            <a:r>
              <a:rPr lang="el-GR" baseline="0"/>
              <a:t> στη Ελλάδα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Φύλλο1!$A$1:$A$5</c:f>
              <c:strCache>
                <c:ptCount val="5"/>
                <c:pt idx="0">
                  <c:v>Ανατολική Ορθοδοξία</c:v>
                </c:pt>
                <c:pt idx="1">
                  <c:v>Άθρησκοι</c:v>
                </c:pt>
                <c:pt idx="2">
                  <c:v>Άλλα Χριστιανικά Δόγματα (πλην Καθολικισμού)</c:v>
                </c:pt>
                <c:pt idx="3">
                  <c:v>Ισλάμ</c:v>
                </c:pt>
                <c:pt idx="4">
                  <c:v>Καθολικισμός και άλλα θρησκεύματα</c:v>
                </c:pt>
              </c:strCache>
            </c:strRef>
          </c:cat>
          <c:val>
            <c:numRef>
              <c:f>Φύλλο1!$B$1:$B$5</c:f>
              <c:numCache>
                <c:formatCode>0%</c:formatCode>
                <c:ptCount val="5"/>
                <c:pt idx="0">
                  <c:v>0.9</c:v>
                </c:pt>
                <c:pt idx="1">
                  <c:v>0.04</c:v>
                </c:pt>
                <c:pt idx="2">
                  <c:v>0.03</c:v>
                </c:pt>
                <c:pt idx="3" formatCode="0.00%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5-4687-BD67-907D13CDDA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38451344"/>
        <c:axId val="638450360"/>
      </c:barChart>
      <c:catAx>
        <c:axId val="63845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38450360"/>
        <c:crosses val="autoZero"/>
        <c:auto val="1"/>
        <c:lblAlgn val="ctr"/>
        <c:lblOffset val="100"/>
        <c:noMultiLvlLbl val="0"/>
      </c:catAx>
      <c:valAx>
        <c:axId val="63845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3845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8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82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5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53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19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34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80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1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6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ACFA24-75BF-4061-9CA1-2D33B822B649}" type="datetimeFigureOut">
              <a:rPr lang="el-GR" smtClean="0"/>
              <a:t>19/4/2021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E64DD9-F816-436A-9B92-A65362F0CDC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3F6AB4-BDE0-44C9-B4F4-6C278E18D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ΕλλΑδα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207539A-CD66-4139-A6F4-D2DB4A756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Εργασία του Τερζή Ιωσήφ</a:t>
            </a:r>
          </a:p>
        </p:txBody>
      </p:sp>
    </p:spTree>
    <p:extLst>
      <p:ext uri="{BB962C8B-B14F-4D97-AF65-F5344CB8AC3E}">
        <p14:creationId xmlns:p14="http://schemas.microsoft.com/office/powerpoint/2010/main" val="37737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45C010-137D-4CCA-A38A-5E6451C6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ΓενικΕς</a:t>
            </a:r>
            <a:r>
              <a:rPr lang="el-GR" dirty="0"/>
              <a:t> </a:t>
            </a:r>
            <a:r>
              <a:rPr lang="el-GR" dirty="0" err="1"/>
              <a:t>πληροφορΙες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86F338-BD4B-414B-8CC9-C9F24A49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136" y="1825625"/>
            <a:ext cx="4751664" cy="4351338"/>
          </a:xfrm>
        </p:spPr>
        <p:txBody>
          <a:bodyPr/>
          <a:lstStyle/>
          <a:p>
            <a:r>
              <a:rPr lang="el-GR" dirty="0"/>
              <a:t>Η Βουλγαρία βρίσκεται στην Ευρώπη</a:t>
            </a:r>
          </a:p>
          <a:p>
            <a:r>
              <a:rPr lang="el-GR" b="1" dirty="0"/>
              <a:t>Πληθυσμός</a:t>
            </a:r>
            <a:r>
              <a:rPr lang="el-GR" dirty="0"/>
              <a:t>: 7.351.234</a:t>
            </a:r>
          </a:p>
          <a:p>
            <a:r>
              <a:rPr lang="el-GR" b="1" dirty="0"/>
              <a:t>Έκταση</a:t>
            </a:r>
            <a:r>
              <a:rPr lang="el-GR" dirty="0"/>
              <a:t>: 110.994</a:t>
            </a:r>
            <a:r>
              <a:rPr lang="en-US" dirty="0"/>
              <a:t> km</a:t>
            </a:r>
            <a:r>
              <a:rPr lang="en-US" baseline="30000" dirty="0"/>
              <a:t>2</a:t>
            </a:r>
            <a:endParaRPr lang="el-GR" baseline="30000" dirty="0"/>
          </a:p>
          <a:p>
            <a:r>
              <a:rPr lang="el-GR" b="1" dirty="0"/>
              <a:t>Πρωτεύουσα</a:t>
            </a:r>
            <a:r>
              <a:rPr lang="el-GR" dirty="0"/>
              <a:t>: Σόφια</a:t>
            </a:r>
          </a:p>
          <a:p>
            <a:r>
              <a:rPr lang="el-GR" b="1" dirty="0"/>
              <a:t>Γλώσσα</a:t>
            </a:r>
            <a:r>
              <a:rPr lang="el-GR" dirty="0"/>
              <a:t>: Βουλγαρικά</a:t>
            </a:r>
          </a:p>
          <a:p>
            <a:r>
              <a:rPr lang="el-GR" b="1" dirty="0"/>
              <a:t>Νόμισμα</a:t>
            </a:r>
            <a:r>
              <a:rPr lang="el-GR" dirty="0"/>
              <a:t>: Λεβ</a:t>
            </a:r>
            <a:endParaRPr lang="en-US" dirty="0"/>
          </a:p>
          <a:p>
            <a:endParaRPr lang="el-GR" dirty="0"/>
          </a:p>
          <a:p>
            <a:r>
              <a:rPr lang="el-GR" dirty="0"/>
              <a:t>Τα ελληνικά </a:t>
            </a:r>
            <a:r>
              <a:rPr lang="el-GR" dirty="0" err="1"/>
              <a:t>ομιλούνται</a:t>
            </a:r>
            <a:r>
              <a:rPr lang="el-GR" dirty="0"/>
              <a:t> επίσημα σε Ελλάδα και Κύπρο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CFFF66-3889-4815-BCE4-E155AED9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39" y="1825625"/>
            <a:ext cx="5250024" cy="39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9BF60C-4128-4A95-BAA5-B6BEC78C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ΣημαΙα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1592CC-DA65-4CB5-BB05-1A12EF42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078" y="1825625"/>
            <a:ext cx="59047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Οι εννέα λωρίδες αντιστοιχούν στις συλλαβές της ιστορικής φράσης «Ελευθερία ή Θάνατος», όπως παράλληλα και στα γράμματα της λέξης «Ελευθερία». Ο Σταυρός συμβολίζει την επικρατούσα θρησκεία της Ελλάδος, την Ανατολική Ορθόδοξη Εκκλησία. Επίσης, ήταν σύμβολο των Ελλήνων θαλασσοπόρων και συμβόλιζε τα τέσσερα σημεία του ορίζοντα.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0D04382-B898-43F5-8826-4718DCD5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1" y="2401466"/>
            <a:ext cx="4515434" cy="30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EB8D7B-9401-49FF-A7AF-8AE7A52A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ΘρησκεΙα</a:t>
            </a:r>
            <a:r>
              <a:rPr lang="el-GR" dirty="0"/>
              <a:t>	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EB90BA86-327C-4B0E-9F1C-958AD6A3F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28235"/>
              </p:ext>
            </p:extLst>
          </p:nvPr>
        </p:nvGraphicFramePr>
        <p:xfrm>
          <a:off x="3233057" y="2097583"/>
          <a:ext cx="5725886" cy="370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08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FF316D-99A0-4DB9-B6F7-3329EECA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el-GR" dirty="0"/>
              <a:t>ΤΟΠΙΚΟ ΕΔΕΣΜΑ - ΜΟΥΣΑΚΑΣ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87CD25-4EBF-44BB-AF82-E716231B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641" y="2286000"/>
            <a:ext cx="5913078" cy="4023360"/>
          </a:xfrm>
        </p:spPr>
        <p:txBody>
          <a:bodyPr>
            <a:normAutofit/>
          </a:bodyPr>
          <a:lstStyle/>
          <a:p>
            <a:r>
              <a:rPr lang="el-GR" sz="2400" dirty="0"/>
              <a:t>Στην ελληνική εκδοχή του μουσακά, οι μελιτζάνες κόβονται σε λεπτές φέτες και τηγανίζονται ελαφρά σε ελαιόλαδο. Στη συνέχεια, στρώνονται σε ταψί με ένα μείγμα από αλεσμένο αρνίσιο ή μοσχαρίσιο κιμά, κρεμμύδια, σάλτσα ντομάτας και διάφορα καρυκεύματα.[7] Στην κορυφή των στρώσεων απλώνεται η </a:t>
            </a:r>
            <a:r>
              <a:rPr lang="el-GR" sz="2400" dirty="0" err="1"/>
              <a:t>μπεσαμέλ</a:t>
            </a:r>
            <a:r>
              <a:rPr lang="el-GR" sz="2400" dirty="0"/>
              <a:t> και τρίμματα φρυγανιάς ή τυριού.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2960004-B97A-49AA-8CE7-D9C555AD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66065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9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ηρωμένο">
  <a:themeElements>
    <a:clrScheme name="Ολοκληρωμένο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Ολοκληρωμένο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ηρωμένο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4365</TotalTime>
  <Words>156</Words>
  <Application>Microsoft Office PowerPoint</Application>
  <PresentationFormat>Ευρεία οθόνη</PresentationFormat>
  <Paragraphs>17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Ολοκληρωμένο</vt:lpstr>
      <vt:lpstr>ΕλλΑδα</vt:lpstr>
      <vt:lpstr>ΓενικΕς πληροφορΙες</vt:lpstr>
      <vt:lpstr>ΣημαΙα</vt:lpstr>
      <vt:lpstr>ΘρησκεΙα </vt:lpstr>
      <vt:lpstr>ΤΟΠΙΚΟ ΕΔΕΣΜΑ - ΜΟΥΣΑΚΑΣ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Ελλάδα</dc:title>
  <dc:creator>Windows User</dc:creator>
  <cp:lastModifiedBy>Windows User</cp:lastModifiedBy>
  <cp:revision>9</cp:revision>
  <dcterms:created xsi:type="dcterms:W3CDTF">2021-04-19T07:16:26Z</dcterms:created>
  <dcterms:modified xsi:type="dcterms:W3CDTF">2021-04-22T08:01:51Z</dcterms:modified>
</cp:coreProperties>
</file>